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96A9C-7695-4C59-A545-38AF0376FA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531988-B6F0-44BB-ACAC-0358BE5EF4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F7C83-2F7E-40BE-B95F-330E4E48D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E83B-38D3-4D02-A3D8-EA9D988F3C5C}" type="datetimeFigureOut">
              <a:rPr lang="sr-Latn-RS" smtClean="0"/>
              <a:t>19.6.2024.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54D9A-5A4F-4582-BAF1-51DCC3A40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B6504-50DA-421E-B3FE-D2ED45C14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7CC2E-857F-4DD5-8D06-A07DA952F9D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55205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6EBA4-5528-4995-BE0F-82FB28A23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48E877-417D-4FCF-9351-717E00F51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55748-962B-4D00-A248-6B0223F22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E83B-38D3-4D02-A3D8-EA9D988F3C5C}" type="datetimeFigureOut">
              <a:rPr lang="sr-Latn-RS" smtClean="0"/>
              <a:t>19.6.2024.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5339C-CD51-4E87-88C9-0B3C98F6C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5D924-A54C-4416-970A-9F7D3ADEC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7CC2E-857F-4DD5-8D06-A07DA952F9D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363294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A1FAC5-86C2-45ED-8D50-7BF7BE6EE0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14C283-D167-4EBC-962B-305784E90A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8D0F49-7CA0-4B57-B234-D5AC6BD13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E83B-38D3-4D02-A3D8-EA9D988F3C5C}" type="datetimeFigureOut">
              <a:rPr lang="sr-Latn-RS" smtClean="0"/>
              <a:t>19.6.2024.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A549C-CED0-4A19-A668-35E89405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A7687-6FE8-4A0F-922F-B2BBB067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7CC2E-857F-4DD5-8D06-A07DA952F9D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902719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377A3-94BF-490A-86C7-B1BDF149A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440AA-982C-43D9-A55B-5B2D3542E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E004E-B9EC-441D-8DCF-077F4EB92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E83B-38D3-4D02-A3D8-EA9D988F3C5C}" type="datetimeFigureOut">
              <a:rPr lang="sr-Latn-RS" smtClean="0"/>
              <a:t>19.6.2024.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3AB59-5396-4CE7-A875-AD75C9265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4B57C-EC9F-4AB4-90A7-E60732F17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7CC2E-857F-4DD5-8D06-A07DA952F9D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03130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9ADD2-B039-4429-A8A2-F68866FDE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D591FA-FD2C-45ED-B5D8-24F1AEBB0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4137A-0E98-49D1-9EBD-0A96EC65F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E83B-38D3-4D02-A3D8-EA9D988F3C5C}" type="datetimeFigureOut">
              <a:rPr lang="sr-Latn-RS" smtClean="0"/>
              <a:t>19.6.2024.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76079-0359-4154-90EE-60C6A3E0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7E0F1-A017-46EB-9B76-49FC727B5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7CC2E-857F-4DD5-8D06-A07DA952F9D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916639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BE145-145D-4BDA-9A91-7D1F3A786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C6418-0BEB-496F-915E-E78E5DB4FB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43568C-805F-44E1-B407-807A7C5F59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80F1E8-36E0-4C39-8E36-D3BFD9ABC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E83B-38D3-4D02-A3D8-EA9D988F3C5C}" type="datetimeFigureOut">
              <a:rPr lang="sr-Latn-RS" smtClean="0"/>
              <a:t>19.6.2024.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D0BBA-BA54-444C-AC28-8189F35D2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19DFD7-6BF6-4D64-8EB1-68F6EEC0A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7CC2E-857F-4DD5-8D06-A07DA952F9D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100291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E3573-1DB4-4E42-B40B-7FDF5A3F3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4455C3-19A0-48BA-BFFD-5D5F40120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E83B82-6884-4422-8AB1-DD4CF209C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F40310-F617-4578-9305-28AF8673CD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F074C5-4B39-4E3C-B235-F9285E6A01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9DF625-4232-4F93-96F6-45CF5B206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E83B-38D3-4D02-A3D8-EA9D988F3C5C}" type="datetimeFigureOut">
              <a:rPr lang="sr-Latn-RS" smtClean="0"/>
              <a:t>19.6.2024.</a:t>
            </a:fld>
            <a:endParaRPr lang="sr-Latn-R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37332D-2711-4342-8DF2-96352609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ED089F-4ED1-4221-A7CB-63146B686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7CC2E-857F-4DD5-8D06-A07DA952F9D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993156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C5EEA-E424-4826-B4C7-E7ED9CB89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518FB5-8799-4626-9A75-24C1C22D8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E83B-38D3-4D02-A3D8-EA9D988F3C5C}" type="datetimeFigureOut">
              <a:rPr lang="sr-Latn-RS" smtClean="0"/>
              <a:t>19.6.2024.</a:t>
            </a:fld>
            <a:endParaRPr lang="sr-Latn-R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6E6214-752E-4F34-A853-FD696EC2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3F2BE7-0E64-4DC1-AD33-4E7D2714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7CC2E-857F-4DD5-8D06-A07DA952F9D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571595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F3F398-2C41-470D-B525-0849D2FCC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E83B-38D3-4D02-A3D8-EA9D988F3C5C}" type="datetimeFigureOut">
              <a:rPr lang="sr-Latn-RS" smtClean="0"/>
              <a:t>19.6.2024.</a:t>
            </a:fld>
            <a:endParaRPr lang="sr-Latn-R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B7D771-BB20-4E83-8127-3742CC3BF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B0547E-7022-4BEC-AAE2-E248C4C75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7CC2E-857F-4DD5-8D06-A07DA952F9D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04448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B3F61-C4DB-4473-BFDA-0D6E72760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BB61F-67E1-4CA2-B749-D1CB9E8C4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2F3A9-43C3-4331-9768-E181E86F2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69DD4-CE0A-4F2E-B9A3-0F30F80A0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E83B-38D3-4D02-A3D8-EA9D988F3C5C}" type="datetimeFigureOut">
              <a:rPr lang="sr-Latn-RS" smtClean="0"/>
              <a:t>19.6.2024.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A5396F-B92C-4DE6-A214-5BAF9DF3A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6FF246-251D-488E-B860-7144778DC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7CC2E-857F-4DD5-8D06-A07DA952F9D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086672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86B41-3CED-4B68-99CE-AEB35018A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2A7C6-F904-4A07-94A8-65C55A038A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FD26C9-5481-4DD2-BD90-FC0D21F22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77D82D-A5BC-4DFE-8FD3-FEEE78032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E83B-38D3-4D02-A3D8-EA9D988F3C5C}" type="datetimeFigureOut">
              <a:rPr lang="sr-Latn-RS" smtClean="0"/>
              <a:t>19.6.2024.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D9D09-C499-49BE-B638-6B2284F05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CBF87-6AB6-4F5A-9956-B3F9E8E1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7CC2E-857F-4DD5-8D06-A07DA952F9D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029081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5D46A2-E9AB-4740-BC35-C65DA7C46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55B28-07D5-4F18-A62F-5CE8812D99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28109-705E-4B55-98CD-8C2B0925C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2E83B-38D3-4D02-A3D8-EA9D988F3C5C}" type="datetimeFigureOut">
              <a:rPr lang="sr-Latn-RS" smtClean="0"/>
              <a:t>19.6.2024.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6E8DD-047F-4684-AAE9-30D5B4C2BA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99DBA-BA94-4D48-A734-FE16CFB67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7CC2E-857F-4DD5-8D06-A07DA952F9D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14219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BFB5A-4D35-4795-833F-FB69A94737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98DA50-1F6A-407B-9967-90365436B1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024056-A9D4-4B5D-8258-77121FE6F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92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C9DC-3843-409A-A12A-09D58C9A7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9784B-4DF5-453B-BBD2-5FDA9DEC9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7AEA06-6C25-448F-9991-093A233E3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27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C896C-C4F2-4B53-85B1-670166913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AD99A-497A-4367-9FC3-D91CC3E19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6986CB-41DA-4F7F-B78D-897457402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47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BDAFB-1D49-4DE1-BC5F-E921159A1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F2130-F295-4879-8942-B4857CE66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1B53DE-B35E-4C48-8E07-A6EF28937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76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BD200-D4B1-4E87-8E96-EF95929C2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4B261-44F7-4656-B97C-811DE83D1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6EC738-2F89-4525-B003-77AB89EE1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34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B2B24-1080-4F7E-83F1-8BF7BD3FE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4E2BA-F07C-4798-B95E-B590E8308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0BF306-FC97-4DC2-AEA4-EAA8E0302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83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7084B-6F2F-4B5A-B757-ADA35FB23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2296A-2ED5-46CF-8E5D-EAFAF19DA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353C18-B7BD-4EAE-9005-D353E8093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94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C9844-C56A-4289-ABFC-AD62BE0D4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34423-2D58-4B4F-8F1C-05AFFA27A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DC3D19-3C63-4944-986A-9009D287C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92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56179-51DA-4760-B603-999A1399F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9BE6D-3840-4398-8C94-932A83DB9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481020-DB35-4AE6-964B-ECCD0953A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26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A4549-40DB-4C72-BB0D-2861132A4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458AF-E3EF-440A-B050-297B67B8B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B80E8A-8BC7-49F4-AF3A-7A99BE0BF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80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99216-79C9-4152-9561-1F38FA833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B4BC3-7AE8-4EF9-8736-903F844F1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041C0B-4339-4C5B-B685-24B649367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27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16B23-6B64-48AA-A04E-6EA814B3C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E43AE-C460-4420-A098-BF9BB4D0D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88DAC-F1AE-472A-9E35-78927DF6F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84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5B844-8A85-4D16-8096-F1312374D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589E2-E5BE-4EE0-B79F-EE95E4D26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CDAA90-A113-47DF-A338-6A7BF2DB5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66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47816-2E78-444A-BA3E-2AF933F01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57445-F8EA-4503-ACF7-2890C5601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9B66FE-BD6E-4AD9-A163-0F5866203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87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D64F0-2AFF-4982-9949-ADBE30506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B5F90-CD42-46BF-BCC9-DA0EE2404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DC84E8-CD43-4EF8-966D-DC487BA7F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60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8D9D-5F67-49F9-8FD9-DEB17A6BE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29BC4-3C96-48F8-9F3B-343C6A6C5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36789A-EAF0-4BBF-A475-BA860296B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5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Mihajlo Janićijević</dc:creator>
  <cp:lastModifiedBy>Mihajlo Janićijević</cp:lastModifiedBy>
  <cp:revision>2</cp:revision>
  <dcterms:created xsi:type="dcterms:W3CDTF">2024-06-19T08:01:28Z</dcterms:created>
  <dcterms:modified xsi:type="dcterms:W3CDTF">2024-06-19T08:11:16Z</dcterms:modified>
</cp:coreProperties>
</file>